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9" d="100"/>
          <a:sy n="79" d="100"/>
        </p:scale>
        <p:origin x="101" y="38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F7B689-BED3-4532-B903-9A68CD1E294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DA371CD-5AA7-405A-84E0-F9027AEA4FA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EED121-0177-4777-92B2-4A34C9C58C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5C6387-E4A5-41DE-B291-404553CB9E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DF4D79-662F-4114-8ED2-B685CA8F11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131477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4765F-F2FB-4103-9C5E-47CCA27D52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1F5FCD4-BAAB-44BF-9FDB-F034B4E7F5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05FEAF5-5595-4154-9F01-C0FBEEDC77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28B867-0ADF-470B-8288-63783623A5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37A08A-2FDC-4FFF-A123-BFDA11E2AA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362657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37BFD58-841F-42FF-9E0C-D64BCE35CFF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8588669-5402-40AB-B231-29F6B18FAE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CB5B697-6D89-49B7-8057-7B28A104C5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6E6864-7AFC-4C46-9659-918928636E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1534DD-E462-4025-8388-FB39715DE9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411607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BA74C7-B078-4708-9117-020C6E6B8F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B55D4D-9604-45C0-A4F9-843AF6C7C26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4E40F3B-D00A-4F67-89B0-EE06865CA7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CD8518-3C89-45F1-B791-AE65CE4547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86E904-9886-44A6-81E4-5B8C8F63CE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546871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41F8A8-1D35-404B-AF59-5B2389557B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3B1E5CD-BA8B-4CE9-B13A-267525B3C9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21B84A-0B45-4376-BA3D-A1BE8CC37E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938B9D0-8E66-479C-956F-36A1B89191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2D6ED30-6FE3-4893-8060-B6403C1A44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010850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B7EEA5-3958-4A91-985D-DCF67F5958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CFE8C5-F49C-49A2-A782-40B6175B69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426BCD0-5BE6-4CA3-8983-13D78D589E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495128E-5C3D-4601-A5C3-A7F924483A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4D9AB4D-70BD-4E6A-BAE3-23FA03C494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436A312-7B79-4D5D-8B31-1DF9818298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144727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CC21FF-FA7F-47E0-AAB7-435EC581AA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9CAB702-5386-4B92-A3C1-F54E00EA1D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DAFE10A-D7D4-4D08-93BE-2D0C38514A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5E4C78-9877-4B5F-BB8F-9CA307DFBEB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724E4FE-8474-4C23-8A98-9B62DD62211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63B2A41-9143-4144-A644-2A0BF33542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49F9916-A1EC-40CF-8441-B622F8DD3E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F293CC-AA78-46A7-97FD-30FC24236E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724659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95E158-E09B-4B88-B5A8-727EFAAC29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CA8BE94-93CD-4FF5-A25C-1A0A3A9737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60F7207-A7AD-4A78-86DB-88F5EF6390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D01EBDE-3549-4650-AB44-79934E82B2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503843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CDC98D0-3088-4AFD-A98A-C30A29CFCF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8308C15-7459-4FE2-8BF8-91D055E46B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2D56CBB-CABA-446C-9533-9BF24BE506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564572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26BD57-7115-45B8-A955-FC483680C7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118125-B2E2-467A-BCF3-C4ACC53BABE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9F8A928-71C3-40E8-9EAF-A8A47F4557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47B8ED2-28DA-459D-B0A5-659BA1C03A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4DE0C2A-D9B4-4F38-801D-7AE6EF85C8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77AAE1A-2F40-40C4-B003-437A2DBA92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238954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F4F45D-F9B5-416E-99FE-CF106A304F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17727CF-0243-4970-ACDD-FA932EB4A2E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21C6919-642C-47D6-B076-0EA05C6DB6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D0A5836-7AF7-479F-8DFD-40C0A53F32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932485A-6BD0-4D27-98C9-2A7F7A4F2A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C2BA2F2-6C8E-4DF5-B16B-4937BE9D7C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357632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9260AC4-6564-48EE-A5A2-8FBAE31DC5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2CB443E-3755-4F3A-809B-A3E3B01CF1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46AB269-8602-4C0F-84F2-95FE560BD1C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A06FE0-2127-4110-BFF1-5FBA4C5C5BF0}" type="datetimeFigureOut">
              <a:rPr lang="hu-HU" smtClean="0"/>
              <a:t>2021.12.08.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9BCD96-D399-465C-9F82-C51F57E3EEB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6C03580-474C-4AEC-A059-180A91DC715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17F126-89E3-4D7C-9282-8D818D5E3AE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822840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C7D96307-83A8-49F9-9F52-91DCEA92CE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err="1"/>
              <a:t>TestSlide</a:t>
            </a:r>
            <a:endParaRPr lang="hu-HU" dirty="0"/>
          </a:p>
        </p:txBody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B2FD1836-B018-4705-A88F-F3F631FD391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hu-HU" dirty="0"/>
              <a:t>Hello! </a:t>
            </a:r>
            <a:r>
              <a:rPr lang="hu-HU" dirty="0" err="1"/>
              <a:t>This</a:t>
            </a:r>
            <a:r>
              <a:rPr lang="hu-HU" dirty="0"/>
              <a:t> </a:t>
            </a:r>
            <a:r>
              <a:rPr lang="hu-HU" dirty="0" err="1"/>
              <a:t>paragraph</a:t>
            </a:r>
            <a:r>
              <a:rPr lang="hu-HU" dirty="0"/>
              <a:t> has </a:t>
            </a:r>
            <a:r>
              <a:rPr lang="hu-HU" dirty="0" err="1"/>
              <a:t>bullet</a:t>
            </a:r>
            <a:endParaRPr lang="hu-HU" dirty="0"/>
          </a:p>
          <a:p>
            <a:pPr marL="0" indent="0">
              <a:buNone/>
            </a:pPr>
            <a:r>
              <a:rPr lang="hu-HU" dirty="0"/>
              <a:t>And </a:t>
            </a:r>
            <a:r>
              <a:rPr lang="hu-HU" dirty="0" err="1"/>
              <a:t>this</a:t>
            </a:r>
            <a:r>
              <a:rPr lang="hu-HU" dirty="0"/>
              <a:t> </a:t>
            </a:r>
            <a:r>
              <a:rPr lang="hu-HU" dirty="0" err="1"/>
              <a:t>one</a:t>
            </a:r>
            <a:r>
              <a:rPr lang="hu-HU" dirty="0"/>
              <a:t> </a:t>
            </a:r>
            <a:r>
              <a:rPr lang="hu-HU" dirty="0" err="1"/>
              <a:t>should</a:t>
            </a:r>
            <a:r>
              <a:rPr lang="hu-HU" dirty="0"/>
              <a:t> </a:t>
            </a:r>
            <a:r>
              <a:rPr lang="hu-HU" dirty="0" err="1"/>
              <a:t>not</a:t>
            </a:r>
            <a:r>
              <a:rPr lang="hu-HU" dirty="0"/>
              <a:t>!</a:t>
            </a:r>
          </a:p>
        </p:txBody>
      </p:sp>
    </p:spTree>
    <p:extLst>
      <p:ext uri="{BB962C8B-B14F-4D97-AF65-F5344CB8AC3E}">
        <p14:creationId xmlns:p14="http://schemas.microsoft.com/office/powerpoint/2010/main" val="31407755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13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TestSlide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TestSlide</dc:title>
  <dc:creator>Bakos Attila Károly</dc:creator>
  <cp:lastModifiedBy>Bakos Attila Károly</cp:lastModifiedBy>
  <cp:revision>1</cp:revision>
  <dcterms:created xsi:type="dcterms:W3CDTF">2021-12-08T09:37:22Z</dcterms:created>
  <dcterms:modified xsi:type="dcterms:W3CDTF">2021-12-08T09:38:59Z</dcterms:modified>
</cp:coreProperties>
</file>

<file path=docProps/thumbnail.jpeg>
</file>