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33B26D1C-0529-C2F3-5F40-0055945A3D00}" v="80" dt="2025-10-08T13:53:03.296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72" autoAdjust="0"/>
    <p:restoredTop sz="94660"/>
  </p:normalViewPr>
  <p:slideViewPr>
    <p:cSldViewPr snapToGrid="0">
      <p:cViewPr varScale="1">
        <p:scale>
          <a:sx n="86" d="100"/>
          <a:sy n="86" d="100"/>
        </p:scale>
        <p:origin x="96" y="88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presProps" Target="presProps.xml"/><Relationship Id="rId7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David Gilbert" userId="4044676ef25d38dc" providerId="Windows Live" clId="Web-{33B26D1C-0529-C2F3-5F40-0055945A3D00}"/>
    <pc:docChg chg="addSld delSld modSld">
      <pc:chgData name="David Gilbert" userId="4044676ef25d38dc" providerId="Windows Live" clId="Web-{33B26D1C-0529-C2F3-5F40-0055945A3D00}" dt="2025-10-08T13:53:03.296" v="79" actId="20577"/>
      <pc:docMkLst>
        <pc:docMk/>
      </pc:docMkLst>
      <pc:sldChg chg="del">
        <pc:chgData name="David Gilbert" userId="4044676ef25d38dc" providerId="Windows Live" clId="Web-{33B26D1C-0529-C2F3-5F40-0055945A3D00}" dt="2025-10-08T13:51:25.778" v="1"/>
        <pc:sldMkLst>
          <pc:docMk/>
          <pc:sldMk cId="109857222" sldId="256"/>
        </pc:sldMkLst>
      </pc:sldChg>
      <pc:sldChg chg="modSp new">
        <pc:chgData name="David Gilbert" userId="4044676ef25d38dc" providerId="Windows Live" clId="Web-{33B26D1C-0529-C2F3-5F40-0055945A3D00}" dt="2025-10-08T13:53:03.296" v="79" actId="20577"/>
        <pc:sldMkLst>
          <pc:docMk/>
          <pc:sldMk cId="1217576296" sldId="257"/>
        </pc:sldMkLst>
        <pc:spChg chg="mod">
          <ac:chgData name="David Gilbert" userId="4044676ef25d38dc" providerId="Windows Live" clId="Web-{33B26D1C-0529-C2F3-5F40-0055945A3D00}" dt="2025-10-08T13:53:03.296" v="79" actId="20577"/>
          <ac:spMkLst>
            <pc:docMk/>
            <pc:sldMk cId="1217576296" sldId="257"/>
            <ac:spMk id="3" creationId="{68825302-2C18-688C-9ADB-8E8FF94FF937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10/8/2025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53878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10/8/2025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29054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10/8/2025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94456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10/8/2025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913845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10/8/2025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152452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10/8/2025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30920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10/8/2025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317233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10/8/2025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031255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10/8/2025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63889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10/8/2025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18414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10/8/2025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89582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46CE7D5-CF57-46EF-B807-FDD0502418D4}" type="datetimeFigureOut">
              <a:rPr lang="en-US" smtClean="0"/>
              <a:t>10/8/2025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95407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6EB4CD9-79AB-F923-3630-E8CB1A900A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8825302-2C18-688C-9ADB-8E8FF94FF93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 vert="horz" lIns="91440" tIns="45720" rIns="91440" bIns="45720" rtlCol="0" anchor="t">
            <a:normAutofit/>
          </a:bodyPr>
          <a:lstStyle/>
          <a:p>
            <a:pPr marL="514350" indent="-514350">
              <a:buAutoNum type="arabicPeriod"/>
            </a:pPr>
            <a:r>
              <a:rPr lang="en-US"/>
              <a:t>Outer, one</a:t>
            </a:r>
          </a:p>
          <a:p>
            <a:pPr marL="514350" indent="-514350">
              <a:buAutoNum type="arabicPeriod"/>
            </a:pPr>
            <a:r>
              <a:rPr lang="en-US"/>
              <a:t>Outer, two</a:t>
            </a:r>
            <a:endParaRPr lang="en-US" dirty="0"/>
          </a:p>
          <a:p>
            <a:pPr marL="971550" lvl="1" indent="-514350">
              <a:buAutoNum type="alphaLcPeriod"/>
            </a:pPr>
            <a:r>
              <a:rPr lang="en-US"/>
              <a:t>Second level, a</a:t>
            </a:r>
            <a:endParaRPr lang="en-US" dirty="0"/>
          </a:p>
          <a:p>
            <a:pPr marL="971550" lvl="1" indent="-514350">
              <a:buAutoNum type="alphaLcPeriod"/>
            </a:pPr>
            <a:r>
              <a:rPr lang="en-US"/>
              <a:t>Second level, b</a:t>
            </a:r>
            <a:endParaRPr lang="en-US" dirty="0"/>
          </a:p>
          <a:p>
            <a:pPr marL="457200" lvl="1" indent="0">
              <a:buNone/>
            </a:pPr>
            <a:r>
              <a:rPr lang="en-US"/>
              <a:t>Blank second level</a:t>
            </a:r>
            <a:endParaRPr lang="en-US" dirty="0"/>
          </a:p>
          <a:p>
            <a:pPr marL="914400" lvl="1" indent="-457200">
              <a:buAutoNum type="alphaLcPeriod"/>
            </a:pPr>
            <a:r>
              <a:rPr lang="en-US"/>
              <a:t>Second level restart, a</a:t>
            </a:r>
            <a:endParaRPr lang="en-US" dirty="0"/>
          </a:p>
          <a:p>
            <a:pPr marL="914400" lvl="1" indent="-457200">
              <a:buAutoNum type="alphaLcPeriod"/>
            </a:pPr>
            <a:r>
              <a:rPr lang="en-US"/>
              <a:t>Second level restart, b</a:t>
            </a:r>
            <a:endParaRPr lang="en-US" dirty="0"/>
          </a:p>
          <a:p>
            <a:pPr marL="457200" indent="-457200">
              <a:buAutoNum type="arabicPeriod"/>
            </a:pPr>
            <a:r>
              <a:rPr lang="en-US"/>
              <a:t>Outer, three</a:t>
            </a:r>
            <a:endParaRPr lang="en-US" dirty="0"/>
          </a:p>
          <a:p>
            <a:pPr marL="457200" indent="-457200">
              <a:buAutoNum type="arabicPeriod"/>
            </a:pPr>
            <a:r>
              <a:rPr lang="en-US"/>
              <a:t>Outer, four</a:t>
            </a:r>
            <a:endParaRPr lang="en-US" dirty="0"/>
          </a:p>
          <a:p>
            <a:pPr marL="914400" lvl="1" indent="-457200">
              <a:buAutoNum type="alphaLcPeriod"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757629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Theme">
      <a:majorFont>
        <a:latin typeface="Aptos Display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ptos" panose="020B000402020202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/>
  <cp:lastModifiedBy> </cp:lastModifiedBy>
  <cp:revision>15</cp:revision>
  <dcterms:created xsi:type="dcterms:W3CDTF">2013-07-15T20:26:40Z</dcterms:created>
  <dcterms:modified xsi:type="dcterms:W3CDTF">2025-10-08T13:53:05Z</dcterms:modified>
</cp:coreProperties>
</file>

<file path=docProps/thumbnail.jpeg>
</file>